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32"/>
  </p:notesMasterIdLst>
  <p:handoutMasterIdLst>
    <p:handoutMasterId r:id="rId33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88" autoAdjust="0"/>
    <p:restoredTop sz="96405" autoAdjust="0"/>
  </p:normalViewPr>
  <p:slideViewPr>
    <p:cSldViewPr snapToGrid="0">
      <p:cViewPr varScale="1">
        <p:scale>
          <a:sx n="139" d="100"/>
          <a:sy n="139" d="100"/>
        </p:scale>
        <p:origin x="184" y="8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83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47A63F-9D06-479D-A04D-717692D43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F70DC-6EDE-457C-B55A-39AC7DE4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7C06C4-C5A6-48FB-97F5-B20A44F857E9}" type="datetimeFigureOut">
              <a:rPr lang="en-US" smtClean="0"/>
              <a:t>3/15/23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6987CF-42F5-4BB0-AD0D-1D64C3594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68FB4-296C-4F8C-BFA3-D7C3AD617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55657-0A12-495F-9FFA-D8F7554E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32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2B2CC-0155-4E5E-A890-531D58ADF5B2}" type="datetimeFigureOut">
              <a:rPr lang="en-US" smtClean="0"/>
              <a:t>3/15/23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80FBB-F712-42E7-8C2F-226D98798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5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Tag=CustomerPhoto&#10;Crop=1&#10;Align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abon Next LT" panose="020B0502040204020203" pitchFamily="2" charset="0"/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7050" y="3600450"/>
            <a:ext cx="9144000" cy="24511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55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 anchor="b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marL="228600" lvl="0" indent="-228600"/>
            <a:r>
              <a:rPr lang="en-US" sz="20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 userDrawn="1"/>
        </p:nvSpPr>
        <p:spPr>
          <a:xfrm>
            <a:off x="841248" y="6429375"/>
            <a:ext cx="264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B23B9F-B223-42FC-B961-B8BFC75D2259}" type="datetime1">
              <a:rPr lang="en-US" smtClean="0">
                <a:solidFill>
                  <a:schemeClr val="tx2">
                    <a:alpha val="60000"/>
                  </a:schemeClr>
                </a:solidFill>
              </a:rPr>
              <a:pPr/>
              <a:t>3/15/23</a:t>
            </a:fld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 userDrawn="1"/>
        </p:nvSpPr>
        <p:spPr>
          <a:xfrm>
            <a:off x="4044696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>
                    <a:alpha val="60000"/>
                  </a:schemeClr>
                </a:solidFill>
              </a:rPr>
              <a:t>Sample footer text</a:t>
            </a:r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 userDrawn="1"/>
        </p:nvSpPr>
        <p:spPr>
          <a:xfrm>
            <a:off x="8613648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844951-7827-47D4-8276-7DDE1FA7D85A}" type="slidenum">
              <a:rPr lang="en-US" smtClean="0">
                <a:solidFill>
                  <a:schemeClr val="tx2">
                    <a:alpha val="6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28" y="484632"/>
            <a:ext cx="4279392" cy="286207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4928" y="3511296"/>
            <a:ext cx="4279392" cy="286207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304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anchor="t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2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95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anchor="t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1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anchor="b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29" name="Date Placeholder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3/1/20XX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9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  <a:cs typeface="Sabon Next LT" panose="020B0502040204020203" pitchFamily="2" charset="0"/>
              </a:rPr>
              <a:t>Click to edit Master title style</a:t>
            </a:r>
            <a:endParaRPr lang="en-US" dirty="0">
              <a:solidFill>
                <a:srgbClr val="FFFFFF"/>
              </a:solidFill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600450"/>
            <a:ext cx="5322888" cy="24511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093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Char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0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5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60320"/>
            <a:ext cx="5183188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2011680"/>
            <a:ext cx="5157787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9027" y="2011680"/>
            <a:ext cx="5183187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4360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04360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8934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8934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9" r:id="rId3"/>
    <p:sldLayoutId id="2147483698" r:id="rId4"/>
    <p:sldLayoutId id="2147483686" r:id="rId5"/>
    <p:sldLayoutId id="2147483700" r:id="rId6"/>
    <p:sldLayoutId id="2147483705" r:id="rId7"/>
    <p:sldLayoutId id="2147483689" r:id="rId8"/>
    <p:sldLayoutId id="2147483704" r:id="rId9"/>
    <p:sldLayoutId id="2147483702" r:id="rId10"/>
    <p:sldLayoutId id="2147483701" r:id="rId11"/>
    <p:sldLayoutId id="2147483703" r:id="rId12"/>
    <p:sldLayoutId id="2147483685" r:id="rId13"/>
    <p:sldLayoutId id="2147483687" r:id="rId14"/>
    <p:sldLayoutId id="2147483688" r:id="rId15"/>
    <p:sldLayoutId id="2147483690" r:id="rId16"/>
    <p:sldLayoutId id="2147483692" r:id="rId17"/>
    <p:sldLayoutId id="2147483693" r:id="rId18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2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9A7C78-91FD-4B88-953D-5A4363761B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 anchorCtr="0"/>
          <a:lstStyle/>
          <a:p>
            <a:r>
              <a:rPr lang="en-US" dirty="0"/>
              <a:t>Presentation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FDF7B1-F710-8478-530C-02AA529D8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36"/>
          <a:stretch/>
        </p:blipFill>
        <p:spPr>
          <a:xfrm>
            <a:off x="2785334" y="1022829"/>
            <a:ext cx="6858000" cy="5566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442D17-E320-616D-B04F-49F7B3138FF5}"/>
              </a:ext>
            </a:extLst>
          </p:cNvPr>
          <p:cNvSpPr txBox="1"/>
          <p:nvPr/>
        </p:nvSpPr>
        <p:spPr>
          <a:xfrm>
            <a:off x="3324113" y="268942"/>
            <a:ext cx="6153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703580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104B2D-F8E6-5A64-D8F6-6A7C7B43E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83" b="30371"/>
          <a:stretch/>
        </p:blipFill>
        <p:spPr>
          <a:xfrm>
            <a:off x="2515496" y="1566176"/>
            <a:ext cx="6858000" cy="3425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C69739-90C4-C567-1E46-EAB7BAFDF23B}"/>
              </a:ext>
            </a:extLst>
          </p:cNvPr>
          <p:cNvSpPr txBox="1"/>
          <p:nvPr/>
        </p:nvSpPr>
        <p:spPr>
          <a:xfrm>
            <a:off x="2818504" y="4991548"/>
            <a:ext cx="6706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səbilas.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8CD8F-7AFF-5459-3BB9-E1FD65A3A849}"/>
              </a:ext>
            </a:extLst>
          </p:cNvPr>
          <p:cNvSpPr txBox="1"/>
          <p:nvPr/>
        </p:nvSpPr>
        <p:spPr>
          <a:xfrm>
            <a:off x="2515496" y="573791"/>
            <a:ext cx="683110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829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2F536B-778F-A6EB-F9DA-E0C6198F6D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15" b="30793"/>
          <a:stretch/>
        </p:blipFill>
        <p:spPr>
          <a:xfrm>
            <a:off x="2667000" y="1338730"/>
            <a:ext cx="6858000" cy="3730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EF6E67-F77D-9FEE-8CCF-2CC8BBF056D0}"/>
              </a:ext>
            </a:extLst>
          </p:cNvPr>
          <p:cNvSpPr txBox="1"/>
          <p:nvPr/>
        </p:nvSpPr>
        <p:spPr>
          <a:xfrm>
            <a:off x="2876775" y="5346551"/>
            <a:ext cx="6648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dalaʔēlas.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779668-3B07-A2B4-3C6C-D59E2C22F23F}"/>
              </a:ext>
            </a:extLst>
          </p:cNvPr>
          <p:cNvSpPr txBox="1"/>
          <p:nvPr/>
        </p:nvSpPr>
        <p:spPr>
          <a:xfrm>
            <a:off x="2667896" y="516367"/>
            <a:ext cx="6680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109559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4A1C32-AE9B-8694-64B0-23F24427A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86" b="26984"/>
          <a:stretch/>
        </p:blipFill>
        <p:spPr>
          <a:xfrm>
            <a:off x="2545976" y="1157557"/>
            <a:ext cx="6858000" cy="4151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AD55A9-3B95-B66A-5C51-7DE17C744932}"/>
              </a:ext>
            </a:extLst>
          </p:cNvPr>
          <p:cNvSpPr txBox="1"/>
          <p:nvPr/>
        </p:nvSpPr>
        <p:spPr>
          <a:xfrm>
            <a:off x="2788023" y="5443369"/>
            <a:ext cx="66159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pənc̓olas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50A7C7-09BE-FE4F-77BE-3076588AC491}"/>
              </a:ext>
            </a:extLst>
          </p:cNvPr>
          <p:cNvSpPr txBox="1"/>
          <p:nvPr/>
        </p:nvSpPr>
        <p:spPr>
          <a:xfrm>
            <a:off x="2495774" y="279699"/>
            <a:ext cx="6908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2006413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CE2343-96A5-BC68-EF26-9C67639F4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03" b="35450"/>
          <a:stretch/>
        </p:blipFill>
        <p:spPr>
          <a:xfrm>
            <a:off x="2473362" y="1442550"/>
            <a:ext cx="6858000" cy="34253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D76BEB-A5EE-7945-2FD7-2EDFFAB8A503}"/>
              </a:ext>
            </a:extLst>
          </p:cNvPr>
          <p:cNvSpPr txBox="1"/>
          <p:nvPr/>
        </p:nvSpPr>
        <p:spPr>
          <a:xfrm>
            <a:off x="2843605" y="5238974"/>
            <a:ext cx="66813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kəlwəs.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9233C-68A8-A73A-5958-E2052B6BC15E}"/>
              </a:ext>
            </a:extLst>
          </p:cNvPr>
          <p:cNvSpPr txBox="1"/>
          <p:nvPr/>
        </p:nvSpPr>
        <p:spPr>
          <a:xfrm>
            <a:off x="2086984" y="430306"/>
            <a:ext cx="7358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18416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2BDE10-E5E2-FDC0-8DC1-3802B7A66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63" b="21693"/>
          <a:stretch/>
        </p:blipFill>
        <p:spPr>
          <a:xfrm>
            <a:off x="2958353" y="1446423"/>
            <a:ext cx="5985734" cy="39651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9A94F-D549-0551-F7CB-09E116AA9B57}"/>
              </a:ext>
            </a:extLst>
          </p:cNvPr>
          <p:cNvSpPr txBox="1"/>
          <p:nvPr/>
        </p:nvSpPr>
        <p:spPr>
          <a:xfrm>
            <a:off x="3055172" y="5464885"/>
            <a:ext cx="6379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wa.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F8C9D-2538-BB3E-44A0-62275DACBCAB}"/>
              </a:ext>
            </a:extLst>
          </p:cNvPr>
          <p:cNvSpPr txBox="1"/>
          <p:nvPr/>
        </p:nvSpPr>
        <p:spPr>
          <a:xfrm>
            <a:off x="2958353" y="623673"/>
            <a:ext cx="58414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113582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2AC03A-CF8D-3A85-3ED2-8B67C801C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10" b="23386"/>
          <a:stretch/>
        </p:blipFill>
        <p:spPr>
          <a:xfrm>
            <a:off x="2650863" y="1175587"/>
            <a:ext cx="6486861" cy="4132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5EF26C-126F-012E-0112-176420AE42E0}"/>
              </a:ext>
            </a:extLst>
          </p:cNvPr>
          <p:cNvSpPr txBox="1"/>
          <p:nvPr/>
        </p:nvSpPr>
        <p:spPr>
          <a:xfrm>
            <a:off x="2764715" y="5464885"/>
            <a:ext cx="6486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ʔaƛ̓i.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C09BB4-6FF9-B2DD-D5A5-55646A349D73}"/>
              </a:ext>
            </a:extLst>
          </p:cNvPr>
          <p:cNvSpPr txBox="1"/>
          <p:nvPr/>
        </p:nvSpPr>
        <p:spPr>
          <a:xfrm>
            <a:off x="2162287" y="301214"/>
            <a:ext cx="6960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1209152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64DCB2-E902-6282-D65C-D54777062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28" b="20000"/>
          <a:stretch/>
        </p:blipFill>
        <p:spPr>
          <a:xfrm>
            <a:off x="3022450" y="1271246"/>
            <a:ext cx="6147099" cy="4215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5FDCA-A9EC-8CD5-AE32-B309D5C491E1}"/>
              </a:ext>
            </a:extLst>
          </p:cNvPr>
          <p:cNvSpPr txBox="1"/>
          <p:nvPr/>
        </p:nvSpPr>
        <p:spPr>
          <a:xfrm>
            <a:off x="2237591" y="5486401"/>
            <a:ext cx="8455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həm̓aʔēlas.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FF5D99-4F7D-2BA8-E762-12EA4033735A}"/>
              </a:ext>
            </a:extLst>
          </p:cNvPr>
          <p:cNvSpPr txBox="1"/>
          <p:nvPr/>
        </p:nvSpPr>
        <p:spPr>
          <a:xfrm>
            <a:off x="2775473" y="430306"/>
            <a:ext cx="6314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461474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0EDCC-787C-F995-764F-EED3AD6F9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29" b="31852"/>
          <a:stretch/>
        </p:blipFill>
        <p:spPr>
          <a:xfrm>
            <a:off x="2667000" y="1484085"/>
            <a:ext cx="6858000" cy="38898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167D6B-9347-15DF-1B17-B3B6AB495BF8}"/>
              </a:ext>
            </a:extLst>
          </p:cNvPr>
          <p:cNvSpPr txBox="1"/>
          <p:nvPr/>
        </p:nvSpPr>
        <p:spPr>
          <a:xfrm>
            <a:off x="1979407" y="5373915"/>
            <a:ext cx="8401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w̓alac̓i.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5D99DF-B25F-7231-D295-ACC86561978D}"/>
              </a:ext>
            </a:extLst>
          </p:cNvPr>
          <p:cNvSpPr txBox="1"/>
          <p:nvPr/>
        </p:nvSpPr>
        <p:spPr>
          <a:xfrm>
            <a:off x="2420471" y="527125"/>
            <a:ext cx="6895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835935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139329-D6F6-6F32-825C-01F35B0E6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03" b="24022"/>
          <a:stretch/>
        </p:blipFill>
        <p:spPr>
          <a:xfrm>
            <a:off x="2667000" y="1198925"/>
            <a:ext cx="6858000" cy="4209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7F636A-97CC-9EA3-FE92-0F10555A20A3}"/>
              </a:ext>
            </a:extLst>
          </p:cNvPr>
          <p:cNvSpPr txBox="1"/>
          <p:nvPr/>
        </p:nvSpPr>
        <p:spPr>
          <a:xfrm>
            <a:off x="1882589" y="5471793"/>
            <a:ext cx="8584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humowilas.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53AD92-D0E7-AB85-94EB-EA0D12B103BC}"/>
              </a:ext>
            </a:extLst>
          </p:cNvPr>
          <p:cNvSpPr txBox="1"/>
          <p:nvPr/>
        </p:nvSpPr>
        <p:spPr>
          <a:xfrm>
            <a:off x="2667000" y="365760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2032429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A6B9FD-DC04-4E04-050A-743CAB932A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10" b="25502"/>
          <a:stretch/>
        </p:blipFill>
        <p:spPr>
          <a:xfrm>
            <a:off x="2667000" y="1204684"/>
            <a:ext cx="6858000" cy="42236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698DD2-F3A4-1CE0-975F-D3AC3D8DCFCB}"/>
              </a:ext>
            </a:extLst>
          </p:cNvPr>
          <p:cNvSpPr txBox="1"/>
          <p:nvPr/>
        </p:nvSpPr>
        <p:spPr>
          <a:xfrm>
            <a:off x="2764715" y="5658522"/>
            <a:ext cx="69064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kʷal̓as.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F9C8F5-EFE6-E759-BF57-A0E0E43AF68B}"/>
              </a:ext>
            </a:extLst>
          </p:cNvPr>
          <p:cNvSpPr txBox="1"/>
          <p:nvPr/>
        </p:nvSpPr>
        <p:spPr>
          <a:xfrm>
            <a:off x="2334409" y="333487"/>
            <a:ext cx="7336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2226235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6CDF8B-AA32-4BB5-F540-2DFAA073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50" b="21909"/>
          <a:stretch/>
        </p:blipFill>
        <p:spPr>
          <a:xfrm>
            <a:off x="2307771" y="1087914"/>
            <a:ext cx="7576457" cy="4682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6D2E3-8198-9C5C-B071-16EF322EAACA}"/>
              </a:ext>
            </a:extLst>
          </p:cNvPr>
          <p:cNvSpPr txBox="1"/>
          <p:nvPr/>
        </p:nvSpPr>
        <p:spPr>
          <a:xfrm>
            <a:off x="2423886" y="207443"/>
            <a:ext cx="757645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4DF1D-3C51-BA1C-3673-A0C965E722A0}"/>
              </a:ext>
            </a:extLst>
          </p:cNvPr>
          <p:cNvSpPr txBox="1"/>
          <p:nvPr/>
        </p:nvSpPr>
        <p:spPr>
          <a:xfrm>
            <a:off x="2678654" y="5881116"/>
            <a:ext cx="6519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ƛ̓amaʔis.</a:t>
            </a:r>
          </a:p>
        </p:txBody>
      </p:sp>
    </p:spTree>
    <p:extLst>
      <p:ext uri="{BB962C8B-B14F-4D97-AF65-F5344CB8AC3E}">
        <p14:creationId xmlns:p14="http://schemas.microsoft.com/office/powerpoint/2010/main" val="3677339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BCB632-E55C-6006-CA95-75E1448AF5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97" b="24656"/>
          <a:stretch/>
        </p:blipFill>
        <p:spPr>
          <a:xfrm>
            <a:off x="2517289" y="1171388"/>
            <a:ext cx="6858000" cy="4049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16B732-D80D-E6CD-2D4E-0F62740EF02F}"/>
              </a:ext>
            </a:extLst>
          </p:cNvPr>
          <p:cNvSpPr txBox="1"/>
          <p:nvPr/>
        </p:nvSpPr>
        <p:spPr>
          <a:xfrm>
            <a:off x="2517289" y="5325035"/>
            <a:ext cx="7282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ƛ̓əmgʷilas.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738C0-56AF-09E9-B8A0-5D31C5328FE5}"/>
              </a:ext>
            </a:extLst>
          </p:cNvPr>
          <p:cNvSpPr txBox="1"/>
          <p:nvPr/>
        </p:nvSpPr>
        <p:spPr>
          <a:xfrm>
            <a:off x="2038573" y="276002"/>
            <a:ext cx="7336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2969110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311D21-7661-892D-D818-7D85B75C6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41" b="24021"/>
          <a:stretch/>
        </p:blipFill>
        <p:spPr>
          <a:xfrm>
            <a:off x="2667000" y="1013439"/>
            <a:ext cx="6858000" cy="4412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5471D4-5AF2-B7D4-7346-706D02E8C1BD}"/>
              </a:ext>
            </a:extLst>
          </p:cNvPr>
          <p:cNvSpPr txBox="1"/>
          <p:nvPr/>
        </p:nvSpPr>
        <p:spPr>
          <a:xfrm>
            <a:off x="2652656" y="5593976"/>
            <a:ext cx="73160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m̓əkola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D6CFE6-3E38-B802-A503-41A62182F575}"/>
              </a:ext>
            </a:extLst>
          </p:cNvPr>
          <p:cNvSpPr txBox="1"/>
          <p:nvPr/>
        </p:nvSpPr>
        <p:spPr>
          <a:xfrm>
            <a:off x="2979868" y="311972"/>
            <a:ext cx="6045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3974015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23ABB7-1B7C-7B23-1E59-73BDD125D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27" b="24867"/>
          <a:stretch/>
        </p:blipFill>
        <p:spPr>
          <a:xfrm>
            <a:off x="2667000" y="1224494"/>
            <a:ext cx="6858000" cy="41220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0E59DE-6810-8BA2-5A9F-49E707764AAE}"/>
              </a:ext>
            </a:extLst>
          </p:cNvPr>
          <p:cNvSpPr txBox="1"/>
          <p:nvPr/>
        </p:nvSpPr>
        <p:spPr>
          <a:xfrm>
            <a:off x="2528047" y="5346551"/>
            <a:ext cx="742277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dəgidᶻas.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BDDB0C-2346-0EC8-8BB9-40F0AF7707E3}"/>
              </a:ext>
            </a:extLst>
          </p:cNvPr>
          <p:cNvSpPr txBox="1"/>
          <p:nvPr/>
        </p:nvSpPr>
        <p:spPr>
          <a:xfrm>
            <a:off x="2807746" y="365760"/>
            <a:ext cx="6433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1199559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35E8C4-6428-34D1-42EC-E2BFC06A6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4" t="13544" b="26985"/>
          <a:stretch/>
        </p:blipFill>
        <p:spPr>
          <a:xfrm>
            <a:off x="2975428" y="1171966"/>
            <a:ext cx="6549571" cy="4078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2449AF-C37F-CE17-C71F-E12B37667168}"/>
              </a:ext>
            </a:extLst>
          </p:cNvPr>
          <p:cNvSpPr txBox="1"/>
          <p:nvPr/>
        </p:nvSpPr>
        <p:spPr>
          <a:xfrm>
            <a:off x="2814063" y="5250481"/>
            <a:ext cx="711524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pəwela.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BE635-6183-0479-DA28-98C35545AA1D}"/>
              </a:ext>
            </a:extLst>
          </p:cNvPr>
          <p:cNvSpPr txBox="1"/>
          <p:nvPr/>
        </p:nvSpPr>
        <p:spPr>
          <a:xfrm>
            <a:off x="3356386" y="451821"/>
            <a:ext cx="5690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1878897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48B988-9870-6FF2-8B4B-821E5BC96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45" b="22328"/>
          <a:stretch/>
        </p:blipFill>
        <p:spPr>
          <a:xfrm>
            <a:off x="2667000" y="1122551"/>
            <a:ext cx="6858000" cy="43978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80E6FC-F219-9ABC-D376-E271EF5DBE06}"/>
              </a:ext>
            </a:extLst>
          </p:cNvPr>
          <p:cNvSpPr txBox="1"/>
          <p:nvPr/>
        </p:nvSpPr>
        <p:spPr>
          <a:xfrm>
            <a:off x="1366222" y="5642534"/>
            <a:ext cx="984324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k̓ak̓adəxʷsilaʔas.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0FCC1-35BD-C95F-4770-89136E1F49CB}"/>
              </a:ext>
            </a:extLst>
          </p:cNvPr>
          <p:cNvSpPr txBox="1"/>
          <p:nvPr/>
        </p:nvSpPr>
        <p:spPr>
          <a:xfrm>
            <a:off x="2485016" y="169026"/>
            <a:ext cx="68956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59124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1F0B5A-6247-8A0F-05BB-F4017D091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15" b="25926"/>
          <a:stretch/>
        </p:blipFill>
        <p:spPr>
          <a:xfrm>
            <a:off x="2667000" y="1220395"/>
            <a:ext cx="6858000" cy="406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C848BF-F4AC-111D-638E-4A1ED0C6F704}"/>
              </a:ext>
            </a:extLst>
          </p:cNvPr>
          <p:cNvSpPr txBox="1"/>
          <p:nvPr/>
        </p:nvSpPr>
        <p:spPr>
          <a:xfrm>
            <a:off x="2580939" y="5435003"/>
            <a:ext cx="733761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c̓uwilas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6B6738-4465-DD0B-4646-9932826E86E0}"/>
              </a:ext>
            </a:extLst>
          </p:cNvPr>
          <p:cNvSpPr txBox="1"/>
          <p:nvPr/>
        </p:nvSpPr>
        <p:spPr>
          <a:xfrm>
            <a:off x="2524013" y="450954"/>
            <a:ext cx="7143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3270514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27AA80-759F-F83D-3DD1-B0FA4D6AA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1" t="13968" b="27196"/>
          <a:stretch/>
        </p:blipFill>
        <p:spPr>
          <a:xfrm>
            <a:off x="3004454" y="1323703"/>
            <a:ext cx="6520543" cy="40349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9A17DE-602D-C8C4-417E-C80B1FC0B23A}"/>
              </a:ext>
            </a:extLst>
          </p:cNvPr>
          <p:cNvSpPr txBox="1"/>
          <p:nvPr/>
        </p:nvSpPr>
        <p:spPr>
          <a:xfrm>
            <a:off x="2063865" y="5515336"/>
            <a:ext cx="8401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q̓əpixidaʔas.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D0F6FE-E7B1-4AA2-8DF4-74E407C70CAF}"/>
              </a:ext>
            </a:extLst>
          </p:cNvPr>
          <p:cNvSpPr txBox="1"/>
          <p:nvPr/>
        </p:nvSpPr>
        <p:spPr>
          <a:xfrm>
            <a:off x="2786231" y="419548"/>
            <a:ext cx="6745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1671203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8629B3-2B8B-1B57-0FAC-D16A73E7C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9" t="11640" b="23809"/>
          <a:stretch/>
        </p:blipFill>
        <p:spPr>
          <a:xfrm>
            <a:off x="3065245" y="1215571"/>
            <a:ext cx="6535057" cy="44268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4544DC-9833-1EBE-14C5-D31DBB8284EA}"/>
              </a:ext>
            </a:extLst>
          </p:cNvPr>
          <p:cNvSpPr txBox="1"/>
          <p:nvPr/>
        </p:nvSpPr>
        <p:spPr>
          <a:xfrm>
            <a:off x="2831159" y="5755342"/>
            <a:ext cx="6852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gukʷdᶻi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75042E-3F6C-1390-5BCF-C9664BA17CC8}"/>
              </a:ext>
            </a:extLst>
          </p:cNvPr>
          <p:cNvSpPr txBox="1"/>
          <p:nvPr/>
        </p:nvSpPr>
        <p:spPr>
          <a:xfrm>
            <a:off x="2831159" y="441064"/>
            <a:ext cx="710890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962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06C146-48D9-9E7C-6072-2D63DB36D1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97" b="24656"/>
          <a:stretch/>
        </p:blipFill>
        <p:spPr>
          <a:xfrm>
            <a:off x="2565400" y="1404257"/>
            <a:ext cx="6858000" cy="4049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842664-7F71-A8F7-DB71-EF1A8578ECCA}"/>
              </a:ext>
            </a:extLst>
          </p:cNvPr>
          <p:cNvSpPr txBox="1"/>
          <p:nvPr/>
        </p:nvSpPr>
        <p:spPr>
          <a:xfrm>
            <a:off x="2565400" y="449943"/>
            <a:ext cx="6858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CBEDA-E958-B79B-A33C-79BCD1608375}"/>
              </a:ext>
            </a:extLst>
          </p:cNvPr>
          <p:cNvSpPr txBox="1"/>
          <p:nvPr/>
        </p:nvSpPr>
        <p:spPr>
          <a:xfrm>
            <a:off x="2177143" y="5631543"/>
            <a:ext cx="783771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ʔəmlidᶻas.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059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89096A-0E37-F8B1-9919-6CDAD9206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24" b="32487"/>
          <a:stretch/>
        </p:blipFill>
        <p:spPr>
          <a:xfrm>
            <a:off x="2667000" y="1553028"/>
            <a:ext cx="6858000" cy="33528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91F7DA-5E32-3385-86AD-BD1A9076BDF9}"/>
              </a:ext>
            </a:extLst>
          </p:cNvPr>
          <p:cNvSpPr txBox="1"/>
          <p:nvPr/>
        </p:nvSpPr>
        <p:spPr>
          <a:xfrm>
            <a:off x="2571078" y="5013064"/>
            <a:ext cx="6953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q̓aq̓uƛ̓aʔac̓i.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2A4D8D-947B-A262-B2A9-66EC31CB9D31}"/>
              </a:ext>
            </a:extLst>
          </p:cNvPr>
          <p:cNvSpPr txBox="1"/>
          <p:nvPr/>
        </p:nvSpPr>
        <p:spPr>
          <a:xfrm>
            <a:off x="2936838" y="591671"/>
            <a:ext cx="6164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2365011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BB9935-19ED-CE85-8DAD-0749A0F78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27" b="25926"/>
          <a:stretch/>
        </p:blipFill>
        <p:spPr>
          <a:xfrm>
            <a:off x="2667000" y="1404257"/>
            <a:ext cx="6858000" cy="40494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239911-B4CE-33A3-8367-82B752515A63}"/>
              </a:ext>
            </a:extLst>
          </p:cNvPr>
          <p:cNvSpPr txBox="1"/>
          <p:nvPr/>
        </p:nvSpPr>
        <p:spPr>
          <a:xfrm>
            <a:off x="2323652" y="5540188"/>
            <a:ext cx="7971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c̓əxq̓əʔac̓i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3CFCC-38D6-6923-7B64-8BE019DE756D}"/>
              </a:ext>
            </a:extLst>
          </p:cNvPr>
          <p:cNvSpPr txBox="1"/>
          <p:nvPr/>
        </p:nvSpPr>
        <p:spPr>
          <a:xfrm>
            <a:off x="3033656" y="656216"/>
            <a:ext cx="6196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2183543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A8951D-3D37-E995-D46A-532001A9C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61" b="26984"/>
          <a:stretch/>
        </p:blipFill>
        <p:spPr>
          <a:xfrm>
            <a:off x="2667000" y="1074056"/>
            <a:ext cx="6858000" cy="39333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5415D0-3893-28FF-B9E2-51847A203596}"/>
              </a:ext>
            </a:extLst>
          </p:cNvPr>
          <p:cNvSpPr txBox="1"/>
          <p:nvPr/>
        </p:nvSpPr>
        <p:spPr>
          <a:xfrm>
            <a:off x="2743200" y="5357308"/>
            <a:ext cx="64008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dagʷida.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6D7FE-B388-102A-0771-5C2933C1EC15}"/>
              </a:ext>
            </a:extLst>
          </p:cNvPr>
          <p:cNvSpPr txBox="1"/>
          <p:nvPr/>
        </p:nvSpPr>
        <p:spPr>
          <a:xfrm>
            <a:off x="2936838" y="333487"/>
            <a:ext cx="5873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2367731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A53BDE-7B74-CE5D-F332-A7FADF0C5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94" b="22539"/>
          <a:stretch/>
        </p:blipFill>
        <p:spPr>
          <a:xfrm>
            <a:off x="2517289" y="1142999"/>
            <a:ext cx="6858000" cy="4572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C36297-5751-A8CC-7915-9D16F8AF2797}"/>
              </a:ext>
            </a:extLst>
          </p:cNvPr>
          <p:cNvSpPr txBox="1"/>
          <p:nvPr/>
        </p:nvSpPr>
        <p:spPr>
          <a:xfrm>
            <a:off x="2701962" y="5809129"/>
            <a:ext cx="6788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c̓amac̓i.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B9E27C-FE5F-57E0-8DBA-C939C5561A54}"/>
              </a:ext>
            </a:extLst>
          </p:cNvPr>
          <p:cNvSpPr txBox="1"/>
          <p:nvPr/>
        </p:nvSpPr>
        <p:spPr>
          <a:xfrm>
            <a:off x="2517289" y="279430"/>
            <a:ext cx="6196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2901579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FD50A1-D255-DDB1-BF3F-0A45BFED4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70" b="20940"/>
          <a:stretch/>
        </p:blipFill>
        <p:spPr>
          <a:xfrm>
            <a:off x="2667000" y="1146629"/>
            <a:ext cx="6858000" cy="43542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6FF211-F0F3-BDD5-A29B-822845B78CBD}"/>
              </a:ext>
            </a:extLst>
          </p:cNvPr>
          <p:cNvSpPr txBox="1"/>
          <p:nvPr/>
        </p:nvSpPr>
        <p:spPr>
          <a:xfrm>
            <a:off x="2216076" y="5711371"/>
            <a:ext cx="8111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q̓əyak̓idᶻas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4374B0-99A9-2D8F-EF51-B92199EF3492}"/>
              </a:ext>
            </a:extLst>
          </p:cNvPr>
          <p:cNvSpPr txBox="1"/>
          <p:nvPr/>
        </p:nvSpPr>
        <p:spPr>
          <a:xfrm>
            <a:off x="3055172" y="344245"/>
            <a:ext cx="5733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3643497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04E444-9863-427A-DEBC-F1A66A610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56" b="27619"/>
          <a:stretch/>
        </p:blipFill>
        <p:spPr>
          <a:xfrm>
            <a:off x="2667000" y="1223128"/>
            <a:ext cx="6858000" cy="40204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78929A-9E60-A11A-DD7A-2FBD9AFE60AC}"/>
              </a:ext>
            </a:extLst>
          </p:cNvPr>
          <p:cNvSpPr txBox="1"/>
          <p:nvPr/>
        </p:nvSpPr>
        <p:spPr>
          <a:xfrm>
            <a:off x="2757544" y="5411096"/>
            <a:ext cx="6767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Laƛux̌ lax̌a pədilas.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F3751E-2731-D236-38B0-3DFFF5D61638}"/>
              </a:ext>
            </a:extLst>
          </p:cNvPr>
          <p:cNvSpPr txBox="1"/>
          <p:nvPr/>
        </p:nvSpPr>
        <p:spPr>
          <a:xfrm>
            <a:off x="2757544" y="430306"/>
            <a:ext cx="6569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W̓iƛux̌ le?</a:t>
            </a:r>
          </a:p>
        </p:txBody>
      </p:sp>
    </p:spTree>
    <p:extLst>
      <p:ext uri="{BB962C8B-B14F-4D97-AF65-F5344CB8AC3E}">
        <p14:creationId xmlns:p14="http://schemas.microsoft.com/office/powerpoint/2010/main" val="1721979497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AFE2A1-77F8-441E-9B9F-DD61C354F4FE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56052644-F409-493B-8E91-969D43897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F4B188-9E41-4609-81DC-EA2587D009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1536</TotalTime>
  <Words>405</Words>
  <Application>Microsoft Macintosh PowerPoint</Application>
  <PresentationFormat>Widescreen</PresentationFormat>
  <Paragraphs>54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Avenir Next LT Pro</vt:lpstr>
      <vt:lpstr>Calibri</vt:lpstr>
      <vt:lpstr>Sabon Next LT</vt:lpstr>
      <vt:lpstr>Times New Roman</vt:lpstr>
      <vt:lpstr>Wingdings</vt:lpstr>
      <vt:lpstr>LuminousVTI</vt:lpstr>
      <vt:lpstr>Presentation 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Bakeumgyala Language</dc:creator>
  <cp:lastModifiedBy>Bakeumgyala Language</cp:lastModifiedBy>
  <cp:revision>8</cp:revision>
  <dcterms:created xsi:type="dcterms:W3CDTF">2023-02-03T04:20:47Z</dcterms:created>
  <dcterms:modified xsi:type="dcterms:W3CDTF">2023-03-17T03:21:00Z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