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4" r:id="rId12"/>
    <p:sldId id="265" r:id="rId13"/>
    <p:sldId id="266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18"/>
    <p:restoredTop sz="96405"/>
  </p:normalViewPr>
  <p:slideViewPr>
    <p:cSldViewPr snapToGrid="0" snapToObjects="1">
      <p:cViewPr varScale="1">
        <p:scale>
          <a:sx n="72" d="100"/>
          <a:sy n="72" d="100"/>
        </p:scale>
        <p:origin x="27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1/26/23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49F64-65B8-DB4B-9574-AEA528C08E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Verbs </a:t>
            </a:r>
            <a:r>
              <a:rPr lang="en-US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ǧʷigilas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w̓igilas?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CDEF25-5DBA-5842-9A2C-D320AA3802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NIC January 2023</a:t>
            </a:r>
          </a:p>
        </p:txBody>
      </p:sp>
    </p:spTree>
    <p:extLst>
      <p:ext uri="{BB962C8B-B14F-4D97-AF65-F5344CB8AC3E}">
        <p14:creationId xmlns:p14="http://schemas.microsoft.com/office/powerpoint/2010/main" val="4262499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881E3-10F1-8645-886E-1FFF5FD59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ʔiʔax̌əla ʔiʔax̌ələn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E9DE411-C3DD-044F-8D7A-7099080FB7B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822971" y="2691529"/>
            <a:ext cx="4815191" cy="3198412"/>
          </a:xfrm>
        </p:spPr>
      </p:pic>
    </p:spTree>
    <p:extLst>
      <p:ext uri="{BB962C8B-B14F-4D97-AF65-F5344CB8AC3E}">
        <p14:creationId xmlns:p14="http://schemas.microsoft.com/office/powerpoint/2010/main" val="1690864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8333F-DA13-1F49-92ED-4ABB285DC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k̓ata k̓atən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9936B86-2948-C143-92D2-3A51FBAA046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852152" y="2484619"/>
            <a:ext cx="4738837" cy="3147695"/>
          </a:xfrm>
        </p:spPr>
      </p:pic>
    </p:spTree>
    <p:extLst>
      <p:ext uri="{BB962C8B-B14F-4D97-AF65-F5344CB8AC3E}">
        <p14:creationId xmlns:p14="http://schemas.microsoft.com/office/powerpoint/2010/main" val="1363503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F103-102E-2947-BF86-6888B05E3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mix̌a mix̌ən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8D85AFE-5B6B-5947-9B09-986EA880E75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780344" y="2417237"/>
            <a:ext cx="5016022" cy="3331810"/>
          </a:xfrm>
        </p:spPr>
      </p:pic>
    </p:spTree>
    <p:extLst>
      <p:ext uri="{BB962C8B-B14F-4D97-AF65-F5344CB8AC3E}">
        <p14:creationId xmlns:p14="http://schemas.microsoft.com/office/powerpoint/2010/main" val="849047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F7564-ABC9-D645-BDEF-CECA620C4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m̓am̓al̓am̓a m̓am̓al̓amən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7A668A-C556-104E-980E-A4B0A41C11E9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323617" y="2209830"/>
            <a:ext cx="5544766" cy="3412163"/>
          </a:xfrm>
        </p:spPr>
      </p:pic>
    </p:spTree>
    <p:extLst>
      <p:ext uri="{BB962C8B-B14F-4D97-AF65-F5344CB8AC3E}">
        <p14:creationId xmlns:p14="http://schemas.microsoft.com/office/powerpoint/2010/main" val="4043042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CC9D2-E0B5-6242-8087-16A1129D4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k̓ak̓adəxʷsila k̓ak̓adəxʷsilən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7FA64A3-32FA-9C4E-9A65-F1BD15D8DC7B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882484" y="2689114"/>
            <a:ext cx="4427031" cy="2940583"/>
          </a:xfrm>
        </p:spPr>
      </p:pic>
    </p:spTree>
    <p:extLst>
      <p:ext uri="{BB962C8B-B14F-4D97-AF65-F5344CB8AC3E}">
        <p14:creationId xmlns:p14="http://schemas.microsoft.com/office/powerpoint/2010/main" val="197279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680F2-BC9D-A045-BCC5-CE32223E9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dᶻəlxʷa  dᶻəlxʷən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B181FD-F4BA-5740-A079-8B9F3152C00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112850" y="2459455"/>
            <a:ext cx="6527259" cy="3263630"/>
          </a:xfrm>
        </p:spPr>
      </p:pic>
    </p:spTree>
    <p:extLst>
      <p:ext uri="{BB962C8B-B14F-4D97-AF65-F5344CB8AC3E}">
        <p14:creationId xmlns:p14="http://schemas.microsoft.com/office/powerpoint/2010/main" val="254515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94D84-44BA-574D-A1E2-7C00B6DA8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qasa  qasən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E70F7D9-9F13-5242-9AC6-6DDA0545EB9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986392" y="2375444"/>
            <a:ext cx="6354335" cy="3558428"/>
          </a:xfrm>
        </p:spPr>
      </p:pic>
    </p:spTree>
    <p:extLst>
      <p:ext uri="{BB962C8B-B14F-4D97-AF65-F5344CB8AC3E}">
        <p14:creationId xmlns:p14="http://schemas.microsoft.com/office/powerpoint/2010/main" val="198529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45760-ED31-4D4F-9E65-853728122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dəxʷa  dəxʷən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FF211EA-3550-FB43-BDA8-A2ADF49ACB4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803516" y="2438715"/>
            <a:ext cx="4951378" cy="3499470"/>
          </a:xfrm>
        </p:spPr>
      </p:pic>
    </p:spTree>
    <p:extLst>
      <p:ext uri="{BB962C8B-B14F-4D97-AF65-F5344CB8AC3E}">
        <p14:creationId xmlns:p14="http://schemas.microsoft.com/office/powerpoint/2010/main" val="356538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FDD4F-DB00-1945-A6B5-840F60E2A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həmiksila həmiksilən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0E8360-56D8-364A-A551-C0936FDA7ED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654627" y="2166866"/>
            <a:ext cx="4882745" cy="3004766"/>
          </a:xfrm>
        </p:spPr>
      </p:pic>
    </p:spTree>
    <p:extLst>
      <p:ext uri="{BB962C8B-B14F-4D97-AF65-F5344CB8AC3E}">
        <p14:creationId xmlns:p14="http://schemas.microsoft.com/office/powerpoint/2010/main" val="3872295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0C746-3EBA-D64A-8866-69F7869B7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naqa naqən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4D06E3D-8C13-6342-A788-4B796935D97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852152" y="2344168"/>
            <a:ext cx="4961107" cy="2592578"/>
          </a:xfrm>
        </p:spPr>
      </p:pic>
    </p:spTree>
    <p:extLst>
      <p:ext uri="{BB962C8B-B14F-4D97-AF65-F5344CB8AC3E}">
        <p14:creationId xmlns:p14="http://schemas.microsoft.com/office/powerpoint/2010/main" val="216585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6885B-34D5-5743-B099-2D368726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dᶻiqʷəla dᶻiqʷələn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52DF092-3B57-9D45-8C1E-E369FAC5A80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4007795" y="2426609"/>
            <a:ext cx="4723658" cy="3137612"/>
          </a:xfrm>
        </p:spPr>
      </p:pic>
    </p:spTree>
    <p:extLst>
      <p:ext uri="{BB962C8B-B14F-4D97-AF65-F5344CB8AC3E}">
        <p14:creationId xmlns:p14="http://schemas.microsoft.com/office/powerpoint/2010/main" val="1448834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52CE5-7AB4-BB4E-A270-E9D15B0B2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ʔəmɫa ʔəmɫən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143DF22-391F-C942-A316-FCCE0B7C374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570051" y="2214694"/>
            <a:ext cx="5482347" cy="3070114"/>
          </a:xfrm>
        </p:spPr>
      </p:pic>
    </p:spTree>
    <p:extLst>
      <p:ext uri="{BB962C8B-B14F-4D97-AF65-F5344CB8AC3E}">
        <p14:creationId xmlns:p14="http://schemas.microsoft.com/office/powerpoint/2010/main" val="3351771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111F1-43C5-6E4C-85AA-B7333FCDA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ǧəlsa ǧəlsən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3CA8A4D-F99E-5A49-BF14-5925EF646BF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587134" y="2639837"/>
            <a:ext cx="5017731" cy="3332946"/>
          </a:xfrm>
        </p:spPr>
      </p:pic>
    </p:spTree>
    <p:extLst>
      <p:ext uri="{BB962C8B-B14F-4D97-AF65-F5344CB8AC3E}">
        <p14:creationId xmlns:p14="http://schemas.microsoft.com/office/powerpoint/2010/main" val="163435476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135</TotalTime>
  <Words>83</Words>
  <Application>Microsoft Macintosh PowerPoint</Application>
  <PresentationFormat>Widescreen</PresentationFormat>
  <Paragraphs>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Tw Cen MT</vt:lpstr>
      <vt:lpstr>Droplet</vt:lpstr>
      <vt:lpstr>Verbs ǧʷigilas w̓igilas?</vt:lpstr>
      <vt:lpstr>dᶻəlxʷa  dᶻəlxʷən</vt:lpstr>
      <vt:lpstr>qasa  qasən</vt:lpstr>
      <vt:lpstr>dəxʷa  dəxʷən</vt:lpstr>
      <vt:lpstr>həmiksila həmiksilən</vt:lpstr>
      <vt:lpstr>naqa naqən</vt:lpstr>
      <vt:lpstr>dᶻiqʷəla dᶻiqʷələn</vt:lpstr>
      <vt:lpstr>ʔəmɫa ʔəmɫən</vt:lpstr>
      <vt:lpstr>ǧəlsa ǧəlsən</vt:lpstr>
      <vt:lpstr>ʔiʔax̌əla ʔiʔax̌ələn</vt:lpstr>
      <vt:lpstr>k̓ata k̓atən</vt:lpstr>
      <vt:lpstr>mix̌a mix̌ən</vt:lpstr>
      <vt:lpstr>m̓am̓al̓am̓a m̓am̓al̓amən</vt:lpstr>
      <vt:lpstr>k̓ak̓adəxʷsila k̓ak̓adəxʷsilən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Verbs</dc:title>
  <dc:creator>Bakeumgyala Language</dc:creator>
  <cp:lastModifiedBy>Bakeumgyala Language</cp:lastModifiedBy>
  <cp:revision>5</cp:revision>
  <dcterms:created xsi:type="dcterms:W3CDTF">2021-10-15T00:48:10Z</dcterms:created>
  <dcterms:modified xsi:type="dcterms:W3CDTF">2023-01-27T04:53:33Z</dcterms:modified>
</cp:coreProperties>
</file>