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59" r:id="rId2"/>
    <p:sldId id="260" r:id="rId3"/>
    <p:sldId id="261" r:id="rId4"/>
    <p:sldId id="262" r:id="rId5"/>
    <p:sldId id="263" r:id="rId6"/>
    <p:sldId id="291" r:id="rId7"/>
    <p:sldId id="292" r:id="rId8"/>
    <p:sldId id="264" r:id="rId9"/>
    <p:sldId id="293" r:id="rId10"/>
    <p:sldId id="294" r:id="rId11"/>
    <p:sldId id="295" r:id="rId12"/>
    <p:sldId id="266" r:id="rId13"/>
    <p:sldId id="267" r:id="rId14"/>
    <p:sldId id="268" r:id="rId15"/>
    <p:sldId id="269" r:id="rId16"/>
    <p:sldId id="297" r:id="rId17"/>
    <p:sldId id="265" r:id="rId18"/>
    <p:sldId id="272" r:id="rId19"/>
    <p:sldId id="277" r:id="rId20"/>
    <p:sldId id="276" r:id="rId21"/>
    <p:sldId id="298" r:id="rId22"/>
    <p:sldId id="275" r:id="rId23"/>
    <p:sldId id="270" r:id="rId24"/>
    <p:sldId id="271" r:id="rId25"/>
    <p:sldId id="273" r:id="rId26"/>
    <p:sldId id="299" r:id="rId27"/>
    <p:sldId id="274" r:id="rId28"/>
    <p:sldId id="278" r:id="rId29"/>
    <p:sldId id="279" r:id="rId30"/>
    <p:sldId id="280" r:id="rId31"/>
    <p:sldId id="281" r:id="rId32"/>
    <p:sldId id="282" r:id="rId33"/>
    <p:sldId id="284" r:id="rId34"/>
    <p:sldId id="287" r:id="rId35"/>
    <p:sldId id="285" r:id="rId36"/>
    <p:sldId id="286" r:id="rId37"/>
    <p:sldId id="288" r:id="rId38"/>
    <p:sldId id="289" r:id="rId39"/>
    <p:sldId id="283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D362E-F7D1-CE4E-B6CA-D58A20E0D19A}" type="datetimeFigureOut">
              <a:rPr lang="en-US" smtClean="0"/>
              <a:t>1/14/21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ACB95-F115-B74C-9934-DAA555ACE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Həmiksiləʔas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78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ƛ̓abiɫ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50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ƛ̓abiɫ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36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Həmaʔac̓i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53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ƛəngayu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03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badayu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70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K̓acənaq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74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K̓acənaq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52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Həmxdamiɫ</a:t>
            </a:r>
            <a:r>
              <a:rPr lang="en-US" dirty="0"/>
              <a:t> λu </a:t>
            </a:r>
            <a:r>
              <a:rPr lang="en-US" dirty="0" err="1"/>
              <a:t>kʷaxdamiɫ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6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ƛəngayu</a:t>
            </a:r>
            <a:r>
              <a:rPr lang="en-US" dirty="0"/>
              <a:t> λu </a:t>
            </a:r>
            <a:r>
              <a:rPr lang="en-US" dirty="0" err="1"/>
              <a:t>badayu</a:t>
            </a:r>
            <a:r>
              <a:rPr lang="en-US" dirty="0"/>
              <a:t> λu </a:t>
            </a:r>
            <a:r>
              <a:rPr lang="en-US" dirty="0" err="1"/>
              <a:t>k̓acənaq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60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Digəldᶻoyu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32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W̓ədəʔac̓i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05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Didəga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537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C̓ugʷayu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87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Kadᶻudala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057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C̓ux̌ʷux</a:t>
            </a:r>
            <a:r>
              <a:rPr lang="en-US" dirty="0"/>
              <a:t>̌ da </a:t>
            </a:r>
            <a:r>
              <a:rPr lang="en-US" dirty="0" err="1"/>
              <a:t>hiʔmaʔəc̓i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678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Didəʔgeƛux</a:t>
            </a:r>
            <a:r>
              <a:rPr lang="en-US" dirty="0"/>
              <a:t>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292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k̓awayu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397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T̓udədᶻu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34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Walas</a:t>
            </a:r>
            <a:r>
              <a:rPr lang="en-US" dirty="0"/>
              <a:t> </a:t>
            </a:r>
            <a:r>
              <a:rPr lang="en-US" dirty="0" err="1"/>
              <a:t>k̓acanaq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378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608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Hənxƛanu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22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C̓uc̓ux̌ʷəgac̓i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085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Kʷaxƛanu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458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Digilac̓i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837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K̓waʔc̓a</a:t>
            </a:r>
            <a:r>
              <a:rPr lang="en-US" dirty="0"/>
              <a:t> λu </a:t>
            </a:r>
            <a:r>
              <a:rPr lang="en-US" dirty="0" err="1"/>
              <a:t>p̓iləǧa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64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Qəbaʔc̓i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09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Ləǧʷilac̓i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76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Gay̓ac̓i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91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1C̓uc̓ux̌ʷəgac̓I 2Ləǧʷilac̓i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3W̓ədəʔac̓I 4 </a:t>
            </a:r>
            <a:r>
              <a:rPr lang="en-US" dirty="0" err="1"/>
              <a:t>gaʔyac̓i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55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Həmxdamiɫ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72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Kʷaxdamiɫ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3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Hənxsolas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9062B-17FB-7049-AB35-588702429B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5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3E804-07E3-4449-A187-7C98900E7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A37F75-7774-0F4B-B314-EF756F7E7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1D260-0BAA-674B-8B66-4EC92B643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1997F-4784-164D-8B0A-50A9D9BAB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A3314-9138-C04A-B93D-B9A6DACF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0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8C5E2-FD21-674A-94AA-41158079C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6CB11-BB6C-324F-87F6-0005D5CAF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7E24F-354A-AD41-B18C-09937694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DB806-D41F-1942-AFD8-3FAD2A49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B1B4E-F739-C74E-8A91-2C79E34A3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FF6622-8252-784C-9939-FB28A603E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9B80D-A2BE-E847-9E5B-508EBE0D8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5EAB8-F874-9448-A3DF-5DA97078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A6B69-A8E3-7B48-8250-B60EA46F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B2B9B-DDEE-6D4E-AAA5-1546C7D68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8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5449C-AA9A-AA41-A046-B85896C8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2B1D-3220-E94A-BE70-1FC680AD3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EA332-CF8E-784B-A6A8-9ED7CC6F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73C61-8A96-5B43-88A9-7D546BD4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124D0-C78D-5E4D-ACFF-80E997C7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5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A5EA4-3782-3642-8A2B-4D2BD45D0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EF129-017C-2F44-B0F1-C84E64A0A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70D70-540B-9B4C-8F54-FF7AB5308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31AC2-25B3-754D-8FBA-A35CD711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59AF1-6615-4845-A644-40717AEA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6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4E515-F2FF-7B4E-AAAC-ABCA6587E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A0425-182C-8F41-BAE0-DB2F9F049C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47647-0BEB-B345-A6D9-32915B278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9D456-F3A8-AB48-9143-7B34BC067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EE2DB-FF7A-5B47-8D26-8B68C8BDD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46305-5C3B-5949-B2BF-BD2441EC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4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D43D0-A0CF-7845-A9B0-D93980D2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9E575-5C38-8B4F-AF5E-C1F908228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8DB44-24C8-FA42-8CF1-57504DE7D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10E466-5F6C-3B4A-8B84-21B0C1233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77AA13-99C4-A140-8930-21A4173CA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ED11-B80A-764A-9417-7DD95BB8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495B0A-A2B6-2D42-972E-7BC7DFD3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D16A6-71D4-E34C-A96A-5C7C6EAA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8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A63D7-E7CB-C841-AC31-004856699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93DDC-D75F-B349-B1E4-1AF1CF00D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047E8-7C6F-774A-83CB-8976F99B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E7D84-D832-654F-8ED6-A6D05691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9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044D46-B6F8-B149-A026-9F0628C82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44E40-4581-C74D-BB26-F718F0D98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2369E-9812-3642-970A-356C849F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4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E187-2554-1344-B02F-A00AECA0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653E7-53DC-854A-94F8-0C545211D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34752-8A6B-9C46-AE97-9860A3B95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F8CFC-D5DB-904E-A06D-18837AB0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A2BFF-ABF2-2F4B-B7FA-44B903C95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1DB73-ADBE-0146-A4A5-3C909F5B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7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08D5-8EDC-4846-81AF-1D08EDCE9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9CD84B-0DD9-B442-843D-808D600A8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DE434-16EF-6647-BD7A-5E62E92A7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42307-BF8C-D04F-8097-496CB6BF3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9B6C8-1C19-E64F-B2C3-DDFAE6B2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67796-CCF1-6546-BF13-008EB35F7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3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920605-B6F2-0447-99B1-7C48A2FF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0C6DD-FB7C-4A40-B446-B824D8A91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9410F-520E-9F45-8811-A447A7AF5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F7597-9DF2-6B40-900D-95EA5D2A5D10}" type="datetimeFigureOut">
              <a:rPr lang="en-US" smtClean="0"/>
              <a:t>1/14/21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85653-7A0A-014E-911B-F7D2A88B4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A3CC3-8CEF-2542-83E3-E130E7852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3AA1-FFC7-D748-A5FF-60A1A436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6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2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E2248B-F4B9-584E-ACFD-1496FE7FA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5420" y="1165699"/>
            <a:ext cx="5175655" cy="517565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112CB0A-58F0-9449-B8F8-7FA1799C9876}"/>
              </a:ext>
            </a:extLst>
          </p:cNvPr>
          <p:cNvSpPr/>
          <p:nvPr/>
        </p:nvSpPr>
        <p:spPr>
          <a:xfrm>
            <a:off x="3881336" y="516646"/>
            <a:ext cx="45817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err="1"/>
              <a:t>Həmiksiləʔas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37662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1179A4-A65D-3141-9ABA-C33BC9DC4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046" y="883920"/>
            <a:ext cx="7465907" cy="44795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A49890-D937-A647-9556-F685726A958F}"/>
              </a:ext>
            </a:extLst>
          </p:cNvPr>
          <p:cNvSpPr txBox="1"/>
          <p:nvPr/>
        </p:nvSpPr>
        <p:spPr>
          <a:xfrm>
            <a:off x="4036979" y="4533089"/>
            <a:ext cx="3628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ƛ̓abiɫ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42983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1179A4-A65D-3141-9ABA-C33BC9DC4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913" y="608519"/>
            <a:ext cx="3251200" cy="19507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FB0B248-47F1-EF48-8D88-2F7342E81D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733" y="3799840"/>
            <a:ext cx="2047240" cy="20472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1B7C54-262E-F94E-9F9C-F5ED74E520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6728" y="931478"/>
            <a:ext cx="1627761" cy="16277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B46CFD-F441-CA4A-9CAC-894361E7B9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7959" y="3745851"/>
            <a:ext cx="2155217" cy="21552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AFF0DF-E2B4-474D-AB8F-927B2F49F785}"/>
              </a:ext>
            </a:extLst>
          </p:cNvPr>
          <p:cNvSpPr txBox="1"/>
          <p:nvPr/>
        </p:nvSpPr>
        <p:spPr>
          <a:xfrm>
            <a:off x="3342640" y="2407920"/>
            <a:ext cx="6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F3E43C-63E9-A846-854C-82A8A25D3548}"/>
              </a:ext>
            </a:extLst>
          </p:cNvPr>
          <p:cNvSpPr txBox="1"/>
          <p:nvPr/>
        </p:nvSpPr>
        <p:spPr>
          <a:xfrm>
            <a:off x="8036560" y="2777252"/>
            <a:ext cx="61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800BEE-7435-084A-ABFD-561936F95072}"/>
              </a:ext>
            </a:extLst>
          </p:cNvPr>
          <p:cNvSpPr txBox="1"/>
          <p:nvPr/>
        </p:nvSpPr>
        <p:spPr>
          <a:xfrm>
            <a:off x="3108960" y="6177280"/>
            <a:ext cx="532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7FCA00-9DAC-A346-8F6C-6BE3F36899EA}"/>
              </a:ext>
            </a:extLst>
          </p:cNvPr>
          <p:cNvSpPr txBox="1"/>
          <p:nvPr/>
        </p:nvSpPr>
        <p:spPr>
          <a:xfrm>
            <a:off x="7833360" y="6045200"/>
            <a:ext cx="51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40134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0CEA78-D0B2-BA41-906F-783F71610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543125"/>
            <a:ext cx="5027037" cy="50270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156128-4A46-9940-AFE6-DD8B18241357}"/>
              </a:ext>
            </a:extLst>
          </p:cNvPr>
          <p:cNvSpPr txBox="1"/>
          <p:nvPr/>
        </p:nvSpPr>
        <p:spPr>
          <a:xfrm>
            <a:off x="4328809" y="5570162"/>
            <a:ext cx="3822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him̓əʔac̓i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40158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7E43FE-C6D5-4F4D-94C7-97625B9C3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7502" y="1340795"/>
            <a:ext cx="3956996" cy="39569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A2F655-9E8C-DA46-86B7-19986168D749}"/>
              </a:ext>
            </a:extLst>
          </p:cNvPr>
          <p:cNvSpPr txBox="1"/>
          <p:nvPr/>
        </p:nvSpPr>
        <p:spPr>
          <a:xfrm>
            <a:off x="4377447" y="5297791"/>
            <a:ext cx="3949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ƛənǧayu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77753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BBA740-75FB-E549-9C07-CD7E2EADD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294" y="1447800"/>
            <a:ext cx="3962400" cy="3962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C93FA1-B179-BC4C-A45C-CA4E99833D00}"/>
              </a:ext>
            </a:extLst>
          </p:cNvPr>
          <p:cNvSpPr txBox="1"/>
          <p:nvPr/>
        </p:nvSpPr>
        <p:spPr>
          <a:xfrm>
            <a:off x="4445540" y="5233481"/>
            <a:ext cx="3287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badayu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66239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BBFDD8-B759-E34A-AD85-77D17FD03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094" y="1474604"/>
            <a:ext cx="4902742" cy="42490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71271E-B85B-A340-A5E7-7B3EBCCED437}"/>
              </a:ext>
            </a:extLst>
          </p:cNvPr>
          <p:cNvSpPr txBox="1"/>
          <p:nvPr/>
        </p:nvSpPr>
        <p:spPr>
          <a:xfrm>
            <a:off x="4280170" y="5223753"/>
            <a:ext cx="300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Kac̓ənaq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5251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BBFDD8-B759-E34A-AD85-77D17FD03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1778" y="772160"/>
            <a:ext cx="1914977" cy="16596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9EC103-7E51-984A-8F9F-CF3FEA30F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7414" y="3881120"/>
            <a:ext cx="2040106" cy="20401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36036B-3830-A94B-A4D1-DC7F741CA1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1778" y="3429000"/>
            <a:ext cx="2625711" cy="26257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0D8BD59-89D3-0547-9747-28139772B6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3043" y="348304"/>
            <a:ext cx="2507357" cy="250735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121699-8ADE-8941-B133-3FC90DC2EFC3}"/>
              </a:ext>
            </a:extLst>
          </p:cNvPr>
          <p:cNvSpPr txBox="1"/>
          <p:nvPr/>
        </p:nvSpPr>
        <p:spPr>
          <a:xfrm>
            <a:off x="2641600" y="2275840"/>
            <a:ext cx="6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B8C75C-13D6-6443-B4A8-A8635466C69C}"/>
              </a:ext>
            </a:extLst>
          </p:cNvPr>
          <p:cNvSpPr txBox="1"/>
          <p:nvPr/>
        </p:nvSpPr>
        <p:spPr>
          <a:xfrm>
            <a:off x="8296721" y="2946400"/>
            <a:ext cx="715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F095C-04E8-394D-8A8F-3AB64F59A89A}"/>
              </a:ext>
            </a:extLst>
          </p:cNvPr>
          <p:cNvSpPr txBox="1"/>
          <p:nvPr/>
        </p:nvSpPr>
        <p:spPr>
          <a:xfrm>
            <a:off x="2794000" y="6054711"/>
            <a:ext cx="68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9129C0-9C84-E844-9216-8183FC8FC6AB}"/>
              </a:ext>
            </a:extLst>
          </p:cNvPr>
          <p:cNvSpPr txBox="1"/>
          <p:nvPr/>
        </p:nvSpPr>
        <p:spPr>
          <a:xfrm>
            <a:off x="8097520" y="5921226"/>
            <a:ext cx="55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98871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3CE47C-6530-8D4D-AA63-176F9F2FD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0906" y="231843"/>
            <a:ext cx="5783094" cy="57830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91C97B-321F-B747-97A8-94147D65C188}"/>
              </a:ext>
            </a:extLst>
          </p:cNvPr>
          <p:cNvSpPr txBox="1"/>
          <p:nvPr/>
        </p:nvSpPr>
        <p:spPr>
          <a:xfrm>
            <a:off x="3360907" y="5359940"/>
            <a:ext cx="6045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Həmxdamiɫ</a:t>
            </a:r>
            <a:r>
              <a:rPr lang="en-US" sz="4000" dirty="0"/>
              <a:t> λu </a:t>
            </a:r>
            <a:r>
              <a:rPr lang="en-US" sz="4000" dirty="0" err="1"/>
              <a:t>kʷaxdamiɫ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0103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1FC2AF-CFC7-F541-98F8-6C1CB230E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9234" y="932234"/>
            <a:ext cx="4771957" cy="477195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749D48-3C47-0E4A-B915-93C849D39D9C}"/>
              </a:ext>
            </a:extLst>
          </p:cNvPr>
          <p:cNvSpPr txBox="1"/>
          <p:nvPr/>
        </p:nvSpPr>
        <p:spPr>
          <a:xfrm>
            <a:off x="3978613" y="5856051"/>
            <a:ext cx="3832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Həmayu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0513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19F479-0BB3-4648-90A7-011BD683C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804" y="815502"/>
            <a:ext cx="4657387" cy="46573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D1A7FE-F7C9-584F-827D-002D2ECD2096}"/>
              </a:ext>
            </a:extLst>
          </p:cNvPr>
          <p:cNvSpPr txBox="1"/>
          <p:nvPr/>
        </p:nvSpPr>
        <p:spPr>
          <a:xfrm>
            <a:off x="4464996" y="5472889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Digəldᶻoyu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1086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9110F-1B33-2A4B-A4EB-3618E898F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302" y="856034"/>
            <a:ext cx="5379396" cy="53793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3168D8-4CE3-B54C-8DA1-37643F094A3D}"/>
              </a:ext>
            </a:extLst>
          </p:cNvPr>
          <p:cNvSpPr txBox="1"/>
          <p:nvPr/>
        </p:nvSpPr>
        <p:spPr>
          <a:xfrm>
            <a:off x="4017523" y="437745"/>
            <a:ext cx="3394954" cy="418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F9FB5E-C26E-8C46-AFAE-CC703010DE71}"/>
              </a:ext>
            </a:extLst>
          </p:cNvPr>
          <p:cNvSpPr txBox="1"/>
          <p:nvPr/>
        </p:nvSpPr>
        <p:spPr>
          <a:xfrm>
            <a:off x="4192621" y="336083"/>
            <a:ext cx="3394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Wədəʔac̓i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848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DC9C87-5E2A-B145-AFD7-A91A59875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545" y="1185153"/>
            <a:ext cx="3772170" cy="37721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D1393-DC5A-6D49-A184-45E809E1FB32}"/>
              </a:ext>
            </a:extLst>
          </p:cNvPr>
          <p:cNvSpPr txBox="1"/>
          <p:nvPr/>
        </p:nvSpPr>
        <p:spPr>
          <a:xfrm>
            <a:off x="4766553" y="5155660"/>
            <a:ext cx="3558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Didəganu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7321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6BAB06-6971-1347-8BE1-728702AB8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551" y="372348"/>
            <a:ext cx="2585937" cy="25859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8669A45-68BA-E442-8A6B-C6A7497C9F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9085" y="449444"/>
            <a:ext cx="2392031" cy="23920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8E10B2-1596-C641-9D22-B95DD8D49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822" y="3429000"/>
            <a:ext cx="2536649" cy="25366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577239-AB95-0C40-BDA8-FEE0A4D5A0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1933" y="3266466"/>
            <a:ext cx="2699183" cy="26991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1BA082-D26C-1145-A5AC-9419C523A2AD}"/>
              </a:ext>
            </a:extLst>
          </p:cNvPr>
          <p:cNvSpPr txBox="1"/>
          <p:nvPr/>
        </p:nvSpPr>
        <p:spPr>
          <a:xfrm>
            <a:off x="2448560" y="2895600"/>
            <a:ext cx="56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67159E-484C-7846-80AE-CADFDD23A576}"/>
              </a:ext>
            </a:extLst>
          </p:cNvPr>
          <p:cNvSpPr txBox="1"/>
          <p:nvPr/>
        </p:nvSpPr>
        <p:spPr>
          <a:xfrm>
            <a:off x="7811531" y="2895600"/>
            <a:ext cx="539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258D46-E219-1F4F-AAEB-30129F9BE331}"/>
              </a:ext>
            </a:extLst>
          </p:cNvPr>
          <p:cNvSpPr txBox="1"/>
          <p:nvPr/>
        </p:nvSpPr>
        <p:spPr>
          <a:xfrm>
            <a:off x="2600960" y="6116320"/>
            <a:ext cx="535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478FE6-CCC3-9B46-8603-EA9C0F28A0C0}"/>
              </a:ext>
            </a:extLst>
          </p:cNvPr>
          <p:cNvSpPr txBox="1"/>
          <p:nvPr/>
        </p:nvSpPr>
        <p:spPr>
          <a:xfrm>
            <a:off x="7691120" y="6390640"/>
            <a:ext cx="390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44301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F4EBAD-F16F-8C41-8566-97DE17692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2" y="820258"/>
            <a:ext cx="4180732" cy="41807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68E0C3-6C54-8041-8A3C-3E9E7748B137}"/>
              </a:ext>
            </a:extLst>
          </p:cNvPr>
          <p:cNvSpPr txBox="1"/>
          <p:nvPr/>
        </p:nvSpPr>
        <p:spPr>
          <a:xfrm>
            <a:off x="2266545" y="4931923"/>
            <a:ext cx="7616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C̓ugʷayu</a:t>
            </a:r>
            <a:r>
              <a:rPr lang="en-US" sz="4000" dirty="0"/>
              <a:t> </a:t>
            </a:r>
            <a:r>
              <a:rPr lang="en-US" sz="4000" dirty="0" err="1"/>
              <a:t>qaʔəda</a:t>
            </a:r>
            <a:r>
              <a:rPr lang="en-US" sz="4000" dirty="0"/>
              <a:t> </a:t>
            </a:r>
            <a:r>
              <a:rPr lang="en-US" sz="4000" dirty="0" err="1"/>
              <a:t>c̓uc̓əxʷəgəʔac̓i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0970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6DFA82-B47F-B34A-AC4C-1041D05DC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924" y="975988"/>
            <a:ext cx="7385992" cy="49060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DDADC8B-A6DC-F746-9177-1C54BA099D43}"/>
              </a:ext>
            </a:extLst>
          </p:cNvPr>
          <p:cNvSpPr txBox="1"/>
          <p:nvPr/>
        </p:nvSpPr>
        <p:spPr>
          <a:xfrm>
            <a:off x="3998068" y="6040877"/>
            <a:ext cx="366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Kadᶻudala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72867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8CF493-CA49-364D-9AFE-1336A49B3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830" y="862341"/>
            <a:ext cx="6683241" cy="44392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7B1881-6624-904F-9C36-054C4A28241F}"/>
              </a:ext>
            </a:extLst>
          </p:cNvPr>
          <p:cNvSpPr txBox="1"/>
          <p:nvPr/>
        </p:nvSpPr>
        <p:spPr>
          <a:xfrm>
            <a:off x="3346315" y="5496128"/>
            <a:ext cx="56128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C̓uc̓əx̌ʷəgux</a:t>
            </a:r>
            <a:r>
              <a:rPr lang="en-US" sz="4000" dirty="0"/>
              <a:t>̌</a:t>
            </a:r>
          </a:p>
        </p:txBody>
      </p:sp>
    </p:spTree>
    <p:extLst>
      <p:ext uri="{BB962C8B-B14F-4D97-AF65-F5344CB8AC3E}">
        <p14:creationId xmlns:p14="http://schemas.microsoft.com/office/powerpoint/2010/main" val="828165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4DA7E5-DE60-0047-A2D4-3954A51C8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580" y="645422"/>
            <a:ext cx="6687624" cy="44421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E812BF-0C3C-454D-95B2-2511F4B2BB46}"/>
              </a:ext>
            </a:extLst>
          </p:cNvPr>
          <p:cNvSpPr txBox="1"/>
          <p:nvPr/>
        </p:nvSpPr>
        <p:spPr>
          <a:xfrm>
            <a:off x="3394953" y="5087566"/>
            <a:ext cx="6050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Didəganux</a:t>
            </a:r>
            <a:r>
              <a:rPr lang="en-US" sz="4000" dirty="0"/>
              <a:t>̌</a:t>
            </a:r>
          </a:p>
        </p:txBody>
      </p:sp>
    </p:spTree>
    <p:extLst>
      <p:ext uri="{BB962C8B-B14F-4D97-AF65-F5344CB8AC3E}">
        <p14:creationId xmlns:p14="http://schemas.microsoft.com/office/powerpoint/2010/main" val="412331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6962DD-5D81-394C-9EFC-7690EF7D9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504" y="284480"/>
            <a:ext cx="2481310" cy="24813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AE4B52-2812-884C-9FCF-9865256FF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8964" y="3688080"/>
            <a:ext cx="3302952" cy="21939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7A6491-BA4D-E647-A463-DF6BF092FF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2124" y="459794"/>
            <a:ext cx="4080080" cy="27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1EFDA2-3039-9449-AE79-6027679F72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0618" y="3688080"/>
            <a:ext cx="3255081" cy="21621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187056-C819-5B44-B81A-08944111D20D}"/>
              </a:ext>
            </a:extLst>
          </p:cNvPr>
          <p:cNvSpPr txBox="1"/>
          <p:nvPr/>
        </p:nvSpPr>
        <p:spPr>
          <a:xfrm>
            <a:off x="2936240" y="276579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CB063F-320A-9747-93B0-89D27B4B28ED}"/>
              </a:ext>
            </a:extLst>
          </p:cNvPr>
          <p:cNvSpPr txBox="1"/>
          <p:nvPr/>
        </p:nvSpPr>
        <p:spPr>
          <a:xfrm>
            <a:off x="8046720" y="3342640"/>
            <a:ext cx="61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AD938A-AB7E-B342-893E-41979D69C65D}"/>
              </a:ext>
            </a:extLst>
          </p:cNvPr>
          <p:cNvSpPr txBox="1"/>
          <p:nvPr/>
        </p:nvSpPr>
        <p:spPr>
          <a:xfrm>
            <a:off x="2519680" y="5974080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4AFE28-8C6C-6B48-A274-1F1908B747AB}"/>
              </a:ext>
            </a:extLst>
          </p:cNvPr>
          <p:cNvSpPr txBox="1"/>
          <p:nvPr/>
        </p:nvSpPr>
        <p:spPr>
          <a:xfrm>
            <a:off x="7752080" y="5963920"/>
            <a:ext cx="65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91620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365EAC-7DBA-4B46-A635-4C8ECC687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898" y="890981"/>
            <a:ext cx="3912478" cy="44165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42960E-FA65-8F42-918F-409D91A9D366}"/>
              </a:ext>
            </a:extLst>
          </p:cNvPr>
          <p:cNvSpPr txBox="1"/>
          <p:nvPr/>
        </p:nvSpPr>
        <p:spPr>
          <a:xfrm>
            <a:off x="4591455" y="5418306"/>
            <a:ext cx="3511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kawayu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1474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963B5F-2AB7-394E-A554-C33A28F8D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3612" y="948187"/>
            <a:ext cx="5660660" cy="376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2F3325-D35A-0342-B97A-E7A5F9745AFF}"/>
              </a:ext>
            </a:extLst>
          </p:cNvPr>
          <p:cNvSpPr txBox="1"/>
          <p:nvPr/>
        </p:nvSpPr>
        <p:spPr>
          <a:xfrm>
            <a:off x="4407359" y="4620638"/>
            <a:ext cx="4173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t̓udədᶻu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4490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D7118F-E5B4-6847-A4CD-AC16F39193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3863" y="861916"/>
            <a:ext cx="5943600" cy="39479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77FC6E-36A8-9E45-8494-B5426CF26A89}"/>
              </a:ext>
            </a:extLst>
          </p:cNvPr>
          <p:cNvSpPr txBox="1"/>
          <p:nvPr/>
        </p:nvSpPr>
        <p:spPr>
          <a:xfrm>
            <a:off x="3618689" y="4105072"/>
            <a:ext cx="4474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/>
              <a:t>Xʷidayu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498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FB5630-021E-B24D-AEDE-7B4ECB237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926" y="375165"/>
            <a:ext cx="5890503" cy="47124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468F9B-6A4C-4742-B031-CADB4855F6C6}"/>
              </a:ext>
            </a:extLst>
          </p:cNvPr>
          <p:cNvSpPr txBox="1"/>
          <p:nvPr/>
        </p:nvSpPr>
        <p:spPr>
          <a:xfrm>
            <a:off x="3745149" y="5437762"/>
            <a:ext cx="4503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C̓uc̓əxʷəgəʔac̓i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4649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17EE92-C500-8745-9326-AD8519460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324" y="526412"/>
            <a:ext cx="5261448" cy="39562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1E5C03B-238B-AD46-9454-EDD398343003}"/>
              </a:ext>
            </a:extLst>
          </p:cNvPr>
          <p:cNvSpPr txBox="1"/>
          <p:nvPr/>
        </p:nvSpPr>
        <p:spPr>
          <a:xfrm>
            <a:off x="5126477" y="4951378"/>
            <a:ext cx="4377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Ɫ</a:t>
            </a:r>
            <a:r>
              <a:rPr lang="en-US" sz="4000" dirty="0" err="1"/>
              <a:t>aloǧʷəm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5728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3FB7E1-2AB7-9142-BAB5-38D5AD289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354" y="601421"/>
            <a:ext cx="4124960" cy="41249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7EC678-7CD8-4240-A021-A63C8421B59F}"/>
              </a:ext>
            </a:extLst>
          </p:cNvPr>
          <p:cNvSpPr txBox="1"/>
          <p:nvPr/>
        </p:nvSpPr>
        <p:spPr>
          <a:xfrm>
            <a:off x="4902740" y="4726381"/>
            <a:ext cx="33432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Hənx̌ƛanu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4929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71F649-D48B-9E4E-A48C-785F4D957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240" y="746760"/>
            <a:ext cx="4775200" cy="4775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219D4B5-121B-8E41-A2CD-02F3E358F345}"/>
              </a:ext>
            </a:extLst>
          </p:cNvPr>
          <p:cNvSpPr txBox="1"/>
          <p:nvPr/>
        </p:nvSpPr>
        <p:spPr>
          <a:xfrm>
            <a:off x="4968240" y="4182894"/>
            <a:ext cx="3747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Kax̌ƛanu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639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B0F96-DD2B-C246-84AE-AF04D464F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2480" y="1569793"/>
            <a:ext cx="5326380" cy="35123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E2F60A-401E-1845-9F03-34C7D91EF16D}"/>
              </a:ext>
            </a:extLst>
          </p:cNvPr>
          <p:cNvSpPr txBox="1"/>
          <p:nvPr/>
        </p:nvSpPr>
        <p:spPr>
          <a:xfrm>
            <a:off x="4649821" y="5340485"/>
            <a:ext cx="3336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Digilac̓i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75057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E31332-5B26-A641-B455-692B20921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3519" y="1540454"/>
            <a:ext cx="5815185" cy="28893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586EF5F-1497-344F-8BEC-93A9D693BC5F}"/>
              </a:ext>
            </a:extLst>
          </p:cNvPr>
          <p:cNvSpPr txBox="1"/>
          <p:nvPr/>
        </p:nvSpPr>
        <p:spPr>
          <a:xfrm>
            <a:off x="4033519" y="4620638"/>
            <a:ext cx="5742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K̓ʷaʔsta</a:t>
            </a:r>
            <a:r>
              <a:rPr lang="en-US" sz="4000" dirty="0"/>
              <a:t> λu </a:t>
            </a:r>
            <a:r>
              <a:rPr lang="en-US" sz="4000" dirty="0" err="1"/>
              <a:t>piɫəǧa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54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B9E418-5CE7-434B-89B1-42B42AEA9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116" y="419695"/>
            <a:ext cx="4348480" cy="43484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E0BCBD-05BB-7D41-9B1D-FBA0C75BD033}"/>
              </a:ext>
            </a:extLst>
          </p:cNvPr>
          <p:cNvSpPr txBox="1"/>
          <p:nvPr/>
        </p:nvSpPr>
        <p:spPr>
          <a:xfrm>
            <a:off x="5038928" y="5097294"/>
            <a:ext cx="3375498" cy="719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X̌igʷayu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962587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A5D458-E9E7-8844-9DD1-D5E72EDAC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840" y="970280"/>
            <a:ext cx="4135120" cy="41351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F19C915-783F-274A-BF77-DFF5D3529D6D}"/>
              </a:ext>
            </a:extLst>
          </p:cNvPr>
          <p:cNvSpPr txBox="1"/>
          <p:nvPr/>
        </p:nvSpPr>
        <p:spPr>
          <a:xfrm>
            <a:off x="5262664" y="5105400"/>
            <a:ext cx="2577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X̌ic̓olayu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075357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7C519F-E2FE-994C-8E53-A0F8FC2D5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120" y="1163320"/>
            <a:ext cx="4318000" cy="431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1C7F72-E18E-4F4A-9E9F-3E68A225D721}"/>
              </a:ext>
            </a:extLst>
          </p:cNvPr>
          <p:cNvSpPr txBox="1"/>
          <p:nvPr/>
        </p:nvSpPr>
        <p:spPr>
          <a:xfrm>
            <a:off x="5428034" y="5350213"/>
            <a:ext cx="3132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c̓ux̌ʷəliɫayu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65300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CF8DD4-9458-6B45-A0EE-348C47020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234440"/>
            <a:ext cx="4226560" cy="42265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A7E308-77B9-6641-973E-2BB6F5E0EA31}"/>
              </a:ext>
            </a:extLst>
          </p:cNvPr>
          <p:cNvSpPr txBox="1"/>
          <p:nvPr/>
        </p:nvSpPr>
        <p:spPr>
          <a:xfrm>
            <a:off x="4640094" y="5544766"/>
            <a:ext cx="4182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Naǧac̓i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2963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ACFB13-4DAF-7D4F-82BC-A5B12F4B6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6720" y="751686"/>
            <a:ext cx="3477000" cy="44603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810EFF-160D-6348-A646-D30C15C57DCC}"/>
              </a:ext>
            </a:extLst>
          </p:cNvPr>
          <p:cNvSpPr txBox="1"/>
          <p:nvPr/>
        </p:nvSpPr>
        <p:spPr>
          <a:xfrm>
            <a:off x="4912468" y="5583677"/>
            <a:ext cx="2801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Qəbac̓i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081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2843D86-BBFD-284F-85C3-FAE1BF67C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397" y="1245138"/>
            <a:ext cx="7067206" cy="39105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F23F37-DFCB-D14A-9555-240964A00DD4}"/>
              </a:ext>
            </a:extLst>
          </p:cNvPr>
          <p:cNvSpPr txBox="1"/>
          <p:nvPr/>
        </p:nvSpPr>
        <p:spPr>
          <a:xfrm>
            <a:off x="4173167" y="5223755"/>
            <a:ext cx="4299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Ləǧʷilac̓i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7737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03D4EE-3FDE-9E4F-BDDE-F1E85C8C5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705" y="504216"/>
            <a:ext cx="5107022" cy="510702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A40432-1749-514F-B516-FCFE64BEFA00}"/>
              </a:ext>
            </a:extLst>
          </p:cNvPr>
          <p:cNvSpPr txBox="1"/>
          <p:nvPr/>
        </p:nvSpPr>
        <p:spPr>
          <a:xfrm>
            <a:off x="4805462" y="5698787"/>
            <a:ext cx="3589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Gayac̓i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7734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9110F-1B33-2A4B-A4EB-3618E898F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7920" y="3262494"/>
            <a:ext cx="2546324" cy="25463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1E1663E-46F5-6A47-8B7F-7512DE9983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5129" y="2976880"/>
            <a:ext cx="2654678" cy="26546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1CEE0D-BB1F-3D4A-97C3-2078E088A6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1289" y="335279"/>
            <a:ext cx="3111232" cy="24889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29F0D4-7D48-4C4B-8FCF-1D936F8423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0409" y="619651"/>
            <a:ext cx="3470313" cy="19202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230E24-8D8C-C544-93A9-FE43A355EA0A}"/>
              </a:ext>
            </a:extLst>
          </p:cNvPr>
          <p:cNvSpPr txBox="1"/>
          <p:nvPr/>
        </p:nvSpPr>
        <p:spPr>
          <a:xfrm>
            <a:off x="2652193" y="2897438"/>
            <a:ext cx="659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2FFA66-504C-DB45-9218-A4845C2AE335}"/>
              </a:ext>
            </a:extLst>
          </p:cNvPr>
          <p:cNvSpPr txBox="1"/>
          <p:nvPr/>
        </p:nvSpPr>
        <p:spPr>
          <a:xfrm>
            <a:off x="7772400" y="2539891"/>
            <a:ext cx="538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12BA4F-C592-0049-B3A9-F6C7DEA53225}"/>
              </a:ext>
            </a:extLst>
          </p:cNvPr>
          <p:cNvSpPr txBox="1"/>
          <p:nvPr/>
        </p:nvSpPr>
        <p:spPr>
          <a:xfrm>
            <a:off x="3312160" y="6065520"/>
            <a:ext cx="788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83AC1D-9894-1E4A-8085-7C7AB5350F23}"/>
              </a:ext>
            </a:extLst>
          </p:cNvPr>
          <p:cNvSpPr txBox="1"/>
          <p:nvPr/>
        </p:nvSpPr>
        <p:spPr>
          <a:xfrm>
            <a:off x="8168640" y="5808818"/>
            <a:ext cx="58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8787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000F63-3BE9-4649-A362-983B2F074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628" y="869544"/>
            <a:ext cx="4130473" cy="41304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C4B4E4-8F81-774C-95A1-6B3C700C93FC}"/>
              </a:ext>
            </a:extLst>
          </p:cNvPr>
          <p:cNvSpPr txBox="1"/>
          <p:nvPr/>
        </p:nvSpPr>
        <p:spPr>
          <a:xfrm>
            <a:off x="4756826" y="5107021"/>
            <a:ext cx="327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Həmxdamiɫ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8002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886DFC-8BDF-4E4C-BB70-A072AC403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1590" y="787941"/>
            <a:ext cx="4268820" cy="42688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E6B1BA-359D-0F4F-99D3-FE4FA5737CF0}"/>
              </a:ext>
            </a:extLst>
          </p:cNvPr>
          <p:cNvSpPr txBox="1"/>
          <p:nvPr/>
        </p:nvSpPr>
        <p:spPr>
          <a:xfrm>
            <a:off x="4620638" y="5223753"/>
            <a:ext cx="3151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/>
              <a:t>kʷaxdəmiɫ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7599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B530ED-AA4D-834F-A9AB-ADD599814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080" y="1254760"/>
            <a:ext cx="3576320" cy="35763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5ABB78D-8524-4249-AF69-A125F212D80A}"/>
              </a:ext>
            </a:extLst>
          </p:cNvPr>
          <p:cNvSpPr txBox="1"/>
          <p:nvPr/>
        </p:nvSpPr>
        <p:spPr>
          <a:xfrm>
            <a:off x="4591455" y="4980562"/>
            <a:ext cx="3434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/>
              <a:t>Hənx̌solas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2791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303</Words>
  <Application>Microsoft Macintosh PowerPoint</Application>
  <PresentationFormat>Widescreen</PresentationFormat>
  <Paragraphs>120</Paragraphs>
  <Slides>39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Bakeumgyala Language</dc:creator>
  <cp:lastModifiedBy>Bakeumgyala Language</cp:lastModifiedBy>
  <cp:revision>14</cp:revision>
  <dcterms:created xsi:type="dcterms:W3CDTF">2021-01-14T16:46:17Z</dcterms:created>
  <dcterms:modified xsi:type="dcterms:W3CDTF">2021-01-15T03:26:32Z</dcterms:modified>
</cp:coreProperties>
</file>